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14555"/>
            <a:ext cx="8458200" cy="142875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САГААЛГАН – НАЦИОНАЛЬНЫЙ ПРАЗДНИК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4214818"/>
            <a:ext cx="8458200" cy="585782"/>
          </a:xfrm>
        </p:spPr>
        <p:txBody>
          <a:bodyPr/>
          <a:lstStyle/>
          <a:p>
            <a:r>
              <a:rPr lang="ru-RU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это полосатый на кота похожий?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853113" cy="46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Мчится без оглядки,</a:t>
            </a:r>
            <a:br>
              <a:rPr lang="ru-RU" dirty="0" smtClean="0"/>
            </a:br>
            <a:r>
              <a:rPr lang="ru-RU" dirty="0" smtClean="0"/>
              <a:t> лишь сверкают пятки.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548330" cy="41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Дышит пламенем тот зверь, </a:t>
            </a:r>
            <a:br>
              <a:rPr lang="ru-RU" dirty="0" smtClean="0"/>
            </a:br>
            <a:r>
              <a:rPr lang="ru-RU" dirty="0" smtClean="0"/>
              <a:t>это сказочный зверь. </a:t>
            </a:r>
            <a:endParaRPr lang="ru-RU" dirty="0"/>
          </a:p>
        </p:txBody>
      </p:sp>
      <p:pic>
        <p:nvPicPr>
          <p:cNvPr id="10242" name="Picture 2" descr="C:\Documents and Settings\Администратор\Мои документы\Сагаалган\драк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85534"/>
            <a:ext cx="8450291" cy="59724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Вьется веревка, на конце головка.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182733" cy="4329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 ретивый, долгогривый,</a:t>
            </a:r>
            <a:br>
              <a:rPr lang="ru-RU" dirty="0" smtClean="0"/>
            </a:br>
            <a:r>
              <a:rPr lang="ru-RU" dirty="0" smtClean="0"/>
              <a:t>скачет полем, скачет нивой. </a:t>
            </a:r>
            <a:endParaRPr lang="ru-RU" dirty="0"/>
          </a:p>
        </p:txBody>
      </p:sp>
      <p:pic>
        <p:nvPicPr>
          <p:cNvPr id="14338" name="Picture 2" descr="C:\Documents and Settings\Администратор\Мои документы\Зоя Акимовна\фото ЖЗА\скот\IMG_2393.JPG"/>
          <p:cNvPicPr>
            <a:picLocks noChangeAspect="1" noChangeArrowheads="1"/>
          </p:cNvPicPr>
          <p:nvPr/>
        </p:nvPicPr>
        <p:blipFill>
          <a:blip r:embed="rId2" cstate="print"/>
          <a:srcRect b="16981"/>
          <a:stretch>
            <a:fillRect/>
          </a:stretch>
        </p:blipFill>
        <p:spPr bwMode="auto">
          <a:xfrm>
            <a:off x="2000232" y="2143116"/>
            <a:ext cx="5277753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57200"/>
            <a:ext cx="4071934" cy="49006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Заплелись густые травы, закудрявились луга, да и сам я весь кудрявый даже завитком рога. 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624278" cy="367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Лучшие качели – гибкие лианы, </a:t>
            </a:r>
            <a:br>
              <a:rPr lang="ru-RU" dirty="0" smtClean="0"/>
            </a:br>
            <a:r>
              <a:rPr lang="ru-RU" dirty="0" smtClean="0"/>
              <a:t>это с колыбели знают…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3786214" cy="376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царь, а в короне, </a:t>
            </a:r>
            <a:br>
              <a:rPr lang="ru-RU" dirty="0" smtClean="0"/>
            </a:br>
            <a:r>
              <a:rPr lang="ru-RU" dirty="0" smtClean="0"/>
              <a:t>не всадник, а со шпорами.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381393" cy="41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Заворчал живой замок, </a:t>
            </a:r>
            <a:br>
              <a:rPr lang="ru-RU" dirty="0" smtClean="0"/>
            </a:br>
            <a:r>
              <a:rPr lang="ru-RU" dirty="0" smtClean="0"/>
              <a:t>лег у двери поперек.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2990867" cy="38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Спереди пятачок, сзади крючок,</a:t>
            </a:r>
            <a:br>
              <a:rPr lang="ru-RU" dirty="0" smtClean="0"/>
            </a:br>
            <a:r>
              <a:rPr lang="ru-RU" dirty="0" smtClean="0"/>
              <a:t>Посредине спинка, а на ней щетинка.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4505344" cy="31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Сагаалган\сагаалган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2857500" cy="5895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571480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праздник Белого месяца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 нас повелось,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 надо бы встретиться,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светлее жилось,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убавилось горе,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тучнели стада,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небо над взморьем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Голубело всегда.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Сагаалган\календ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4643470" cy="43532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Расположение животных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восточному календарю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Благопожелание -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γреэл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Администратор\Мои документы\Сагаалган\у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543300" cy="3810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00562" y="1928802"/>
            <a:ext cx="4000528" cy="32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каждый человек – и стар и млад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 в этом году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Покой, здоровье и счастье!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Администратор\Мои документы\Сагаалган\саг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454633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3572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(Белый месяц)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Новый год по лунному календарю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Администратор\Мои документы\Сагаалган\сагаалга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814" y="1571612"/>
            <a:ext cx="448164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Сагаалган\sagaal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619750" cy="4267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первый день года надо провести в кругу семьи.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Сагаалган\сагаалга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096156" cy="35480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714356"/>
            <a:ext cx="4151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Обряд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Дугжууба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58204" cy="13747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Обряд «</a:t>
            </a:r>
            <a:r>
              <a:rPr lang="ru-RU" b="1" dirty="0" err="1" smtClean="0"/>
              <a:t>Хии</a:t>
            </a:r>
            <a:r>
              <a:rPr lang="ru-RU" b="1" dirty="0" smtClean="0"/>
              <a:t> </a:t>
            </a:r>
            <a:r>
              <a:rPr lang="ru-RU" b="1" dirty="0" err="1" smtClean="0"/>
              <a:t>морин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(обряд запуска «коней ветра удачи»)</a:t>
            </a:r>
            <a:endParaRPr lang="ru-RU" dirty="0"/>
          </a:p>
        </p:txBody>
      </p:sp>
      <p:pic>
        <p:nvPicPr>
          <p:cNvPr id="5122" name="Picture 2" descr="C:\Documents and Settings\Администратор\Мои документы\Сагаалган\23 hii mo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705232" cy="48619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Documents and Settings\Администратор\Мои документы\родное село\село1.jpg"/>
          <p:cNvPicPr>
            <a:picLocks noChangeAspect="1" noChangeArrowheads="1"/>
          </p:cNvPicPr>
          <p:nvPr/>
        </p:nvPicPr>
        <p:blipFill>
          <a:blip r:embed="rId3" cstate="print"/>
          <a:srcRect t="17462" r="49359" b="23166"/>
          <a:stretch>
            <a:fillRect/>
          </a:stretch>
        </p:blipFill>
        <p:spPr bwMode="auto">
          <a:xfrm>
            <a:off x="4643438" y="2071678"/>
            <a:ext cx="389967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21429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sz="2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символ гостеприимства, чистоты и бескорыстия дарящего, дружеского и радушного отношения, и сострадания.</a:t>
            </a:r>
            <a:endParaRPr lang="ru-RU" sz="2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Мои документы\Сагаалган\хад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4752"/>
            <a:ext cx="3810000" cy="2886075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Мои документы\Сагаалган\сагаалг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165475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4286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642919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подполье в каморке живет она в норке,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серенькая маленькая.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Посреди двора стоит копна, спереди вилы, а сзади метла. </a:t>
            </a:r>
            <a:endParaRPr lang="ru-RU" dirty="0"/>
          </a:p>
        </p:txBody>
      </p:sp>
      <p:pic>
        <p:nvPicPr>
          <p:cNvPr id="9218" name="Picture 2" descr="C:\Documents and Settings\Администратор\Мои документы\Зоя Акимовна\на гурту\SAM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667388" cy="4250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205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САГААЛГАН – НАЦИОНАЛЬНЫЙ ПРАЗДНИК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Посреди двора стоит копна, спереди вилы, а сзади метла. </vt:lpstr>
      <vt:lpstr>Кто это полосатый на кота похожий? </vt:lpstr>
      <vt:lpstr>Мчится без оглядки,  лишь сверкают пятки. </vt:lpstr>
      <vt:lpstr>Дышит пламенем тот зверь,  это сказочный зверь. </vt:lpstr>
      <vt:lpstr>Вьется веревка, на конце головка. </vt:lpstr>
      <vt:lpstr>Он ретивый, долгогривый, скачет полем, скачет нивой. </vt:lpstr>
      <vt:lpstr>Заплелись густые травы, закудрявились луга, да и сам я весь кудрявый даже завитком рога. </vt:lpstr>
      <vt:lpstr>Лучшие качели – гибкие лианы,  это с колыбели знают… </vt:lpstr>
      <vt:lpstr>Не царь, а в короне,  не всадник, а со шпорами. </vt:lpstr>
      <vt:lpstr>Заворчал живой замок,  лег у двери поперек. </vt:lpstr>
      <vt:lpstr>Спереди пятачок, сзади крючок, Посредине спинка, а на ней щетинка.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САГААЛГАН – НАЦИОНАЛЬНЫЙ ПРАЗДНИК</dc:title>
  <cp:lastModifiedBy>Пользователь</cp:lastModifiedBy>
  <cp:revision>8</cp:revision>
  <dcterms:modified xsi:type="dcterms:W3CDTF">2017-01-29T13:22:47Z</dcterms:modified>
</cp:coreProperties>
</file>